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0000"/>
    <a:srgbClr val="000000"/>
    <a:srgbClr val="FFFFFF"/>
    <a:srgbClr val="8CC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3" autoAdjust="0"/>
    <p:restoredTop sz="93850" autoAdjust="0"/>
  </p:normalViewPr>
  <p:slideViewPr>
    <p:cSldViewPr>
      <p:cViewPr varScale="1">
        <p:scale>
          <a:sx n="115" d="100"/>
          <a:sy n="115" d="100"/>
        </p:scale>
        <p:origin x="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Y WRIGHT" userId="24f0e115-2bca-41be-b303-125775f4da41" providerId="ADAL" clId="{216773E0-1A4E-4F74-9A35-CA05A9CD5DA5}"/>
    <pc:docChg chg="custSel delSld modSld">
      <pc:chgData name="TIMOTHY WRIGHT" userId="24f0e115-2bca-41be-b303-125775f4da41" providerId="ADAL" clId="{216773E0-1A4E-4F74-9A35-CA05A9CD5DA5}" dt="2020-05-07T10:19:04.863" v="165" actId="2696"/>
      <pc:docMkLst>
        <pc:docMk/>
      </pc:docMkLst>
      <pc:sldChg chg="modSp">
        <pc:chgData name="TIMOTHY WRIGHT" userId="24f0e115-2bca-41be-b303-125775f4da41" providerId="ADAL" clId="{216773E0-1A4E-4F74-9A35-CA05A9CD5DA5}" dt="2020-05-07T10:18:46.487" v="163" actId="20577"/>
        <pc:sldMkLst>
          <pc:docMk/>
          <pc:sldMk cId="0" sldId="265"/>
        </pc:sldMkLst>
        <pc:spChg chg="mod">
          <ac:chgData name="TIMOTHY WRIGHT" userId="24f0e115-2bca-41be-b303-125775f4da41" providerId="ADAL" clId="{216773E0-1A4E-4F74-9A35-CA05A9CD5DA5}" dt="2020-05-07T09:58:42.405" v="32" actId="20577"/>
          <ac:spMkLst>
            <pc:docMk/>
            <pc:sldMk cId="0" sldId="265"/>
            <ac:spMk id="4147" creationId="{00000000-0000-0000-0000-000000000000}"/>
          </ac:spMkLst>
        </pc:spChg>
        <pc:graphicFrameChg chg="mod modGraphic">
          <ac:chgData name="TIMOTHY WRIGHT" userId="24f0e115-2bca-41be-b303-125775f4da41" providerId="ADAL" clId="{216773E0-1A4E-4F74-9A35-CA05A9CD5DA5}" dt="2020-05-07T10:18:46.487" v="163" actId="20577"/>
          <ac:graphicFrameMkLst>
            <pc:docMk/>
            <pc:sldMk cId="0" sldId="265"/>
            <ac:graphicFrameMk id="2261" creationId="{00000000-0000-0000-0000-000000000000}"/>
          </ac:graphicFrameMkLst>
        </pc:graphicFrameChg>
      </pc:sldChg>
    </pc:docChg>
  </pc:docChgLst>
  <pc:docChgLst>
    <pc:chgData name="TIMOTHY WRIGHT" userId="24f0e115-2bca-41be-b303-125775f4da41" providerId="ADAL" clId="{B37D4EC8-1AB3-4FEA-A489-0B543FBC1E24}"/>
    <pc:docChg chg="modSld">
      <pc:chgData name="TIMOTHY WRIGHT" userId="24f0e115-2bca-41be-b303-125775f4da41" providerId="ADAL" clId="{B37D4EC8-1AB3-4FEA-A489-0B543FBC1E24}" dt="2020-05-19T08:13:03.045" v="0" actId="20577"/>
      <pc:docMkLst>
        <pc:docMk/>
      </pc:docMkLst>
      <pc:sldChg chg="modSp">
        <pc:chgData name="TIMOTHY WRIGHT" userId="24f0e115-2bca-41be-b303-125775f4da41" providerId="ADAL" clId="{B37D4EC8-1AB3-4FEA-A489-0B543FBC1E24}" dt="2020-05-19T08:13:03.045" v="0" actId="20577"/>
        <pc:sldMkLst>
          <pc:docMk/>
          <pc:sldMk cId="0" sldId="265"/>
        </pc:sldMkLst>
        <pc:graphicFrameChg chg="modGraphic">
          <ac:chgData name="TIMOTHY WRIGHT" userId="24f0e115-2bca-41be-b303-125775f4da41" providerId="ADAL" clId="{B37D4EC8-1AB3-4FEA-A489-0B543FBC1E24}" dt="2020-05-19T08:13:03.045" v="0" actId="20577"/>
          <ac:graphicFrameMkLst>
            <pc:docMk/>
            <pc:sldMk cId="0" sldId="265"/>
            <ac:graphicFrameMk id="2261" creationId="{00000000-0000-0000-0000-000000000000}"/>
          </ac:graphicFrameMkLst>
        </pc:graphicFrameChg>
      </pc:sldChg>
    </pc:docChg>
  </pc:docChgLst>
  <pc:docChgLst>
    <pc:chgData name="TIMOTHY WRIGHT" userId="24f0e115-2bca-41be-b303-125775f4da41" providerId="ADAL" clId="{E283ECF1-B7F7-4259-8411-B32FABAFA810}"/>
    <pc:docChg chg="modSld">
      <pc:chgData name="TIMOTHY WRIGHT" userId="24f0e115-2bca-41be-b303-125775f4da41" providerId="ADAL" clId="{E283ECF1-B7F7-4259-8411-B32FABAFA810}" dt="2020-05-07T11:33:19.948" v="23" actId="20577"/>
      <pc:docMkLst>
        <pc:docMk/>
      </pc:docMkLst>
      <pc:sldChg chg="modSp">
        <pc:chgData name="TIMOTHY WRIGHT" userId="24f0e115-2bca-41be-b303-125775f4da41" providerId="ADAL" clId="{E283ECF1-B7F7-4259-8411-B32FABAFA810}" dt="2020-05-07T11:33:19.948" v="23" actId="20577"/>
        <pc:sldMkLst>
          <pc:docMk/>
          <pc:sldMk cId="0" sldId="265"/>
        </pc:sldMkLst>
        <pc:graphicFrameChg chg="mod modGraphic">
          <ac:chgData name="TIMOTHY WRIGHT" userId="24f0e115-2bca-41be-b303-125775f4da41" providerId="ADAL" clId="{E283ECF1-B7F7-4259-8411-B32FABAFA810}" dt="2020-05-07T11:33:19.948" v="23" actId="20577"/>
          <ac:graphicFrameMkLst>
            <pc:docMk/>
            <pc:sldMk cId="0" sldId="265"/>
            <ac:graphicFrameMk id="2261" creationId="{00000000-0000-0000-0000-000000000000}"/>
          </ac:graphicFrameMkLst>
        </pc:graphicFrameChg>
      </pc:sldChg>
    </pc:docChg>
  </pc:docChgLst>
  <pc:docChgLst>
    <pc:chgData name="TIMOTHY WRIGHT" userId="24f0e115-2bca-41be-b303-125775f4da41" providerId="ADAL" clId="{B25B3F01-1091-4EB2-8F16-5E914AB532FD}"/>
    <pc:docChg chg="modSld">
      <pc:chgData name="TIMOTHY WRIGHT" userId="24f0e115-2bca-41be-b303-125775f4da41" providerId="ADAL" clId="{B25B3F01-1091-4EB2-8F16-5E914AB532FD}" dt="2020-05-14T08:02:47.937" v="6" actId="1076"/>
      <pc:docMkLst>
        <pc:docMk/>
      </pc:docMkLst>
      <pc:sldChg chg="modSp">
        <pc:chgData name="TIMOTHY WRIGHT" userId="24f0e115-2bca-41be-b303-125775f4da41" providerId="ADAL" clId="{B25B3F01-1091-4EB2-8F16-5E914AB532FD}" dt="2020-05-14T08:02:47.937" v="6" actId="1076"/>
        <pc:sldMkLst>
          <pc:docMk/>
          <pc:sldMk cId="0" sldId="265"/>
        </pc:sldMkLst>
        <pc:spChg chg="mod">
          <ac:chgData name="TIMOTHY WRIGHT" userId="24f0e115-2bca-41be-b303-125775f4da41" providerId="ADAL" clId="{B25B3F01-1091-4EB2-8F16-5E914AB532FD}" dt="2020-05-14T08:02:47.937" v="6" actId="1076"/>
          <ac:spMkLst>
            <pc:docMk/>
            <pc:sldMk cId="0" sldId="265"/>
            <ac:spMk id="4147" creationId="{00000000-0000-0000-0000-000000000000}"/>
          </ac:spMkLst>
        </pc:spChg>
      </pc:sldChg>
    </pc:docChg>
  </pc:docChgLst>
  <pc:docChgLst>
    <pc:chgData name="TIMOTHY WRIGHT" userId="24f0e115-2bca-41be-b303-125775f4da41" providerId="ADAL" clId="{8CB63069-67D4-4894-AFC9-DF1F1FEAC722}"/>
    <pc:docChg chg="modSld">
      <pc:chgData name="TIMOTHY WRIGHT" userId="24f0e115-2bca-41be-b303-125775f4da41" providerId="ADAL" clId="{8CB63069-67D4-4894-AFC9-DF1F1FEAC722}" dt="2020-05-13T06:58:43.269" v="29" actId="20577"/>
      <pc:docMkLst>
        <pc:docMk/>
      </pc:docMkLst>
      <pc:sldChg chg="modSp">
        <pc:chgData name="TIMOTHY WRIGHT" userId="24f0e115-2bca-41be-b303-125775f4da41" providerId="ADAL" clId="{8CB63069-67D4-4894-AFC9-DF1F1FEAC722}" dt="2020-05-13T06:58:43.269" v="29" actId="20577"/>
        <pc:sldMkLst>
          <pc:docMk/>
          <pc:sldMk cId="0" sldId="265"/>
        </pc:sldMkLst>
        <pc:spChg chg="mod">
          <ac:chgData name="TIMOTHY WRIGHT" userId="24f0e115-2bca-41be-b303-125775f4da41" providerId="ADAL" clId="{8CB63069-67D4-4894-AFC9-DF1F1FEAC722}" dt="2020-05-13T06:58:43.269" v="29" actId="20577"/>
          <ac:spMkLst>
            <pc:docMk/>
            <pc:sldMk cId="0" sldId="265"/>
            <ac:spMk id="4147" creationId="{00000000-0000-0000-0000-000000000000}"/>
          </ac:spMkLst>
        </pc:spChg>
        <pc:graphicFrameChg chg="mod modGraphic">
          <ac:chgData name="TIMOTHY WRIGHT" userId="24f0e115-2bca-41be-b303-125775f4da41" providerId="ADAL" clId="{8CB63069-67D4-4894-AFC9-DF1F1FEAC722}" dt="2020-05-13T06:58:35.468" v="22" actId="20577"/>
          <ac:graphicFrameMkLst>
            <pc:docMk/>
            <pc:sldMk cId="0" sldId="265"/>
            <ac:graphicFrameMk id="2261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51A1EC8-C4AF-4FE8-B73E-04891579CC55}" type="datetimeFigureOut">
              <a:rPr lang="en-GB" smtClean="0"/>
              <a:pPr/>
              <a:t>14/07/2020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1C37622-E8EB-46CD-A098-5D6381FAD0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31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5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B3B5-B967-4714-9312-1B97616749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63DF-83E9-4DAB-8BB8-5DF99F631F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7FD5-1E57-41BD-B13D-CE5ED13525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B9E7B-2A15-4072-9CA0-C21498C75D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421F5-1799-4E3B-97A2-551CDE3C51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7B73-F6ED-4FC9-84CE-F669526122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63A5D-04AA-4CDF-82C7-9477174301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4275-8C9C-44F7-A339-1A96F1D458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0D6C7-6A10-47A2-B263-85FBCE3D6D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F7E50-CA2D-4EC0-AD76-B8BB8C61C8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6325-AC28-481E-8DFA-87FA49B46E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A74E319-ED2E-4DB6-B478-8439C5D80C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EF05F-63D5-4C3F-8BCE-BF9EFDFB7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1" descr="Title_flash.png">
            <a:extLst>
              <a:ext uri="{FF2B5EF4-FFF2-40B4-BE49-F238E27FC236}">
                <a16:creationId xmlns:a16="http://schemas.microsoft.com/office/drawing/2014/main" id="{786D9CC7-5577-4AFE-AA00-F385B5495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7282A-626D-41F9-B709-A934FD98ED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324673" y="584774"/>
            <a:ext cx="8494653" cy="6180269"/>
          </a:xfrm>
          <a:prstGeom prst="rect">
            <a:avLst/>
          </a:prstGeom>
        </p:spPr>
      </p:pic>
      <p:sp>
        <p:nvSpPr>
          <p:cNvPr id="4147" name="Text Box 65"/>
          <p:cNvSpPr txBox="1">
            <a:spLocks noChangeArrowheads="1"/>
          </p:cNvSpPr>
          <p:nvPr/>
        </p:nvSpPr>
        <p:spPr bwMode="auto">
          <a:xfrm>
            <a:off x="1287162" y="-21695"/>
            <a:ext cx="4032448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Primary Packed Lunch Menu </a:t>
            </a:r>
          </a:p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Week 1, 2 &amp; 3</a:t>
            </a:r>
          </a:p>
        </p:txBody>
      </p:sp>
      <p:graphicFrame>
        <p:nvGraphicFramePr>
          <p:cNvPr id="226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204096"/>
              </p:ext>
            </p:extLst>
          </p:nvPr>
        </p:nvGraphicFramePr>
        <p:xfrm>
          <a:off x="611559" y="876680"/>
          <a:ext cx="7920879" cy="4625524"/>
        </p:xfrm>
        <a:graphic>
          <a:graphicData uri="http://schemas.openxmlformats.org/drawingml/2006/table">
            <a:tbl>
              <a:tblPr/>
              <a:tblGrid>
                <a:gridCol w="1128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2868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84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Choice One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Sans"/>
                        </a:rPr>
                        <a:t>Ham Sandwich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Gill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Sans"/>
                        </a:rPr>
                        <a:t>Ham Sandwich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Gill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Sans"/>
                        </a:rPr>
                        <a:t>Ham Sandwich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Gill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Sans"/>
                        </a:rPr>
                        <a:t>Ham 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Sans"/>
                        </a:rPr>
                        <a:t>Sandwich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GillSans"/>
                      </a:endParaRPr>
                    </a:p>
                    <a:p>
                      <a:pPr algn="ctr" rtl="0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Gill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Sans"/>
                        </a:rPr>
                        <a:t>Ham Sandwich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Gill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648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Choice Two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Sans"/>
                        </a:rPr>
                        <a:t>Cheese Sandwich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Gill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Sans"/>
                        </a:rPr>
                        <a:t>Cheese Sandwich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Gill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Sans"/>
                        </a:rPr>
                        <a:t>Cheese Sandwich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Gill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Sans"/>
                        </a:rPr>
                        <a:t>Cheese Sandwich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Gill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Sans"/>
                        </a:rPr>
                        <a:t>Cheese Sandwich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Gill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55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Sans"/>
                        </a:rPr>
                        <a:t>Cucumber Sticks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Gill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Sans"/>
                        </a:rPr>
                        <a:t>Carrot Sticks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Gill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Sans"/>
                        </a:rPr>
                        <a:t>Cherry Tomatoes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Gill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Sans"/>
                        </a:rPr>
                        <a:t>Cucumber Sticks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Gill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Sans"/>
                        </a:rPr>
                        <a:t>Carrot Sticks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Gill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54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Fruit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Banana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Mandarin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Ice Cream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850280"/>
                  </a:ext>
                </a:extLst>
              </a:tr>
              <a:tr h="644284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Drink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Water 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Bottle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/>
                </a:tc>
                <a:extLst>
                  <a:ext uri="{0D108BD9-81ED-4DB2-BD59-A6C34878D82A}">
                    <a16:rowId xmlns:a16="http://schemas.microsoft.com/office/drawing/2014/main" val="324320393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C198E2D-C844-47DE-8967-A858827103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7C01168EC5054DB55C1296F1588B27" ma:contentTypeVersion="13" ma:contentTypeDescription="Create a new document." ma:contentTypeScope="" ma:versionID="3b4e918bb15e42e9513ea8aa5bca2977">
  <xsd:schema xmlns:xsd="http://www.w3.org/2001/XMLSchema" xmlns:xs="http://www.w3.org/2001/XMLSchema" xmlns:p="http://schemas.microsoft.com/office/2006/metadata/properties" xmlns:ns3="0226113c-3129-43f9-b08e-240b38d665fb" xmlns:ns4="bae498df-a0f5-4cf7-89b7-baefd9f87416" targetNamespace="http://schemas.microsoft.com/office/2006/metadata/properties" ma:root="true" ma:fieldsID="556860398e43384880eaf9f2fad6cc50" ns3:_="" ns4:_="">
    <xsd:import namespace="0226113c-3129-43f9-b08e-240b38d665fb"/>
    <xsd:import namespace="bae498df-a0f5-4cf7-89b7-baefd9f874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6113c-3129-43f9-b08e-240b38d665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498df-a0f5-4cf7-89b7-baefd9f87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22E391-2DA4-4A3B-8B3B-7A384E7D19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6113c-3129-43f9-b08e-240b38d665fb"/>
    <ds:schemaRef ds:uri="bae498df-a0f5-4cf7-89b7-baefd9f874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98EA39-054D-4680-837E-91522723D9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0C9781-3A03-46B4-9B71-5405CDBA4A98}">
  <ds:schemaRefs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bae498df-a0f5-4cf7-89b7-baefd9f87416"/>
    <ds:schemaRef ds:uri="0226113c-3129-43f9-b08e-240b38d665f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59868</TotalTime>
  <Words>61</Words>
  <Application>Microsoft Office PowerPoint</Application>
  <PresentationFormat>On-screen Show (4:3)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Arial</vt:lpstr>
      <vt:lpstr>Calibri</vt:lpstr>
      <vt:lpstr>Gill Sans</vt:lpstr>
      <vt:lpstr>GillSans</vt:lpstr>
      <vt:lpstr>Default Design</vt:lpstr>
      <vt:lpstr>PowerPoint Presentation</vt:lpstr>
    </vt:vector>
  </TitlesOfParts>
  <Company>Compass Group UK &amp; Ireland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wallisp1</dc:creator>
  <cp:lastModifiedBy>ST-Hadley-A</cp:lastModifiedBy>
  <cp:revision>2837</cp:revision>
  <cp:lastPrinted>2016-11-07T10:02:51Z</cp:lastPrinted>
  <dcterms:created xsi:type="dcterms:W3CDTF">2009-01-30T08:49:11Z</dcterms:created>
  <dcterms:modified xsi:type="dcterms:W3CDTF">2020-07-14T12:06:46Z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0x010100387C01168EC5054DB55C1296F1588B27</vt:lpwstr>
  </property>
</Properties>
</file>